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9"/>
    <p:restoredTop sz="94658"/>
  </p:normalViewPr>
  <p:slideViewPr>
    <p:cSldViewPr snapToGrid="0">
      <p:cViewPr varScale="1">
        <p:scale>
          <a:sx n="120" d="100"/>
          <a:sy n="120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91490-12A0-6648-B49C-AE9F01B83B62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7E7AC-1E9F-E846-96E9-4DADB2FFB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966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058938"/>
            <a:ext cx="10363200" cy="1470025"/>
          </a:xfr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baseline="0" dirty="0">
                <a:solidFill>
                  <a:schemeClr val="tx1"/>
                </a:solidFill>
              </a:rPr>
              <a:t>Click to edit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281186" y="2983610"/>
            <a:ext cx="7609479" cy="1009561"/>
          </a:xfr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261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d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30305"/>
            <a:ext cx="10972800" cy="5695859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0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DA7DB-B642-A610-5993-34620C31A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501FB-B55C-900C-8287-C27C97CC3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8267-068D-7A3E-160F-6D196492A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1ADC4-1D21-CD39-025F-A8CE717B0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D04B2-BCB9-6C2F-30FA-32FFD0631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6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FD3C3453-6596-1340-01B9-8877C1567E49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14-Nov-25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61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9887BBEB-32D5-2D50-07CA-3F51A75FA0E8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14-Nov-25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2487"/>
            <a:ext cx="5321600" cy="4525963"/>
          </a:xfrm>
          <a:ln w="25400" cap="flat">
            <a:solidFill>
              <a:schemeClr val="tx1"/>
            </a:solidFill>
            <a:round/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3C3831-60B9-204A-AB0D-53E619F83C5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60800" y="1592837"/>
            <a:ext cx="5321600" cy="4525963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7DDEEDF1-8A77-85F3-9C93-920E453307BB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14-Nov-25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01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BC7257D9-CFE4-6187-731B-973A817958BF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14-Nov-25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72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1808" y="6308726"/>
            <a:ext cx="8605793" cy="487680"/>
          </a:xfrm>
        </p:spPr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346DE585-182D-C90D-7BFC-E67326368F83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14-Nov-25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67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57222" y="6308726"/>
            <a:ext cx="8605793" cy="487680"/>
          </a:xfrm>
        </p:spPr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45942" y="6308726"/>
            <a:ext cx="879777" cy="487680"/>
          </a:xfrm>
        </p:spPr>
        <p:txBody>
          <a:bodyPr/>
          <a:lstStyle/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ED4BD15D-B8F3-E5F7-61A8-F1581CE5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5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955B-3757-0FEC-8150-652A2829B6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921168"/>
            <a:ext cx="9144000" cy="1015663"/>
          </a:xfrm>
        </p:spPr>
        <p:txBody>
          <a:bodyPr anchor="ctr" anchorCtr="0">
            <a:sp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Section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23134-95A2-6423-76C0-9D75A168C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9F5F4-E2F3-BFD8-53AA-6A6F195FC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90BEB-A9D1-FF29-0E8C-A755B6F98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7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n-US"/>
              <a:t>Click icon to add picture</a:t>
            </a:r>
            <a:endParaRPr/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3123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16423"/>
            <a:ext cx="10972800" cy="4525963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63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808" y="6308726"/>
            <a:ext cx="8605793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95113" y="6308726"/>
            <a:ext cx="987287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444D2-6814-194A-8648-11F8DB7951D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B6740CB2-DC30-5DDB-24B8-219C9C3F5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74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hf hdr="0" dt="0"/>
  <p:txStyles>
    <p:titleStyle>
      <a:lvl1pPr algn="ctr" defTabSz="6095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609570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51" indent="-380982" algn="l" defTabSz="609570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3" indent="-304784" algn="l" defTabSz="60957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609570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3" indent="-304784" algn="l" defTabSz="609570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bytedev.medium.com/things-ive-learned-from-writing-a-lot-of-unit-tests-2d234d0cfccf" TargetMode="External"/><Relationship Id="rId2" Type="http://schemas.openxmlformats.org/officeDocument/2006/relationships/hyperlink" Target="https://medium.com/the-liberators/how-writing-unit-tests-forces-you-to-write-good-code-and-7-bad-arguments-why-you-shouldnt-9b0cc3461d7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95F3117-9E81-FDD4-1552-A084D19B24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Testing and Code Coverage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BC2A524-2070-D6AB-ED9E-8895557AD1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The Rails Way</a:t>
            </a:r>
          </a:p>
        </p:txBody>
      </p:sp>
    </p:spTree>
    <p:extLst>
      <p:ext uri="{BB962C8B-B14F-4D97-AF65-F5344CB8AC3E}">
        <p14:creationId xmlns:p14="http://schemas.microsoft.com/office/powerpoint/2010/main" val="425837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59E3F54-8219-8E3D-623C-BD951F415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https://medium.com/the-liberators/how-writing-unit-tests-forces-you-to-write-good-code-and-7-bad-arguments-why-you-shouldnt-9b0cc3461d7a</a:t>
            </a:r>
            <a:endParaRPr lang="en-US" dirty="0"/>
          </a:p>
          <a:p>
            <a:r>
              <a:rPr lang="en-US" dirty="0">
                <a:hlinkClick r:id="rId3"/>
              </a:rPr>
              <a:t>https://bytedev.medium.com/things-ive-learned-from-writing-a-lot-of-unit-tests-2d234d0cfccf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7E7E71C-F66A-F2D8-4AE7-2FC9870AB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Pointers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0492C0-6738-9E81-23CC-CA848E9AB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B3A975-A166-CEB9-1B4A-96EE8BAB2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8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DF9674-1973-A326-AFB5-E8D89854A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thoroughly test our applications</a:t>
            </a:r>
          </a:p>
          <a:p>
            <a:pPr lvl="1"/>
            <a:r>
              <a:rPr lang="en-US" dirty="0"/>
              <a:t>Because our customers will</a:t>
            </a:r>
          </a:p>
          <a:p>
            <a:r>
              <a:rPr lang="en-US" dirty="0"/>
              <a:t>Happily, it’s pretty straightforward to test and find the coverage of the tests in a Rails application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193019-392A-71AD-0DCA-549ACCE9A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EE4F5A-1A3C-A36A-4A84-F7CE599D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2B02D7-69EF-C671-ED4D-1FADB4E44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00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F7E0F20-0B51-440E-0DCE-00990B581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</a:t>
            </a:r>
            <a:r>
              <a:rPr lang="en-US" dirty="0" err="1"/>
              <a:t>Simplecov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E0B74D5-AD5A-37D1-C7E8-DF2D163FE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$ bundle add </a:t>
            </a:r>
            <a:r>
              <a:rPr lang="en-US" dirty="0" err="1"/>
              <a:t>simplecov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F2622-8446-5EB5-C9C9-5E943A91C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56F36C-AF98-54D4-FB0A-B519E94F1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18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C5CE4-E112-4BBC-1DE9-20847F613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Add Two Lines to the Top of test/</a:t>
            </a:r>
            <a:r>
              <a:rPr lang="en-US" sz="4400" dirty="0" err="1"/>
              <a:t>test_helper.Rb</a:t>
            </a:r>
            <a:r>
              <a:rPr lang="en-US" sz="44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75CF6-8F39-E003-4E4C-49ECAB63B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 '</a:t>
            </a:r>
            <a:r>
              <a:rPr lang="en-US" dirty="0" err="1"/>
              <a:t>simplecov</a:t>
            </a:r>
            <a:r>
              <a:rPr lang="en-US" dirty="0"/>
              <a:t>'</a:t>
            </a:r>
          </a:p>
          <a:p>
            <a:r>
              <a:rPr lang="en-US" dirty="0" err="1"/>
              <a:t>SimpleCov.start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CD1E8A-85EB-B114-8633-F86CAABFB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E3F173-34B3-4F8D-64E1-6F47F1127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0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37CF-155C-8134-CF7F-A72CCE880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 the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C9678-1C00-66B8-4DF3-87B331F3F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$ rails test</a:t>
            </a:r>
          </a:p>
          <a:p>
            <a:r>
              <a:rPr lang="en-US" dirty="0"/>
              <a:t>$ rails </a:t>
            </a:r>
            <a:r>
              <a:rPr lang="en-US" dirty="0" err="1"/>
              <a:t>test:system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45F997-2085-E463-9209-7397FA09E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5E4E8C-6113-36F9-573F-53EA49330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58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929A4-BAD1-2317-CF10-8D417E39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dirty="0"/>
              <a:t>Open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9C46A-6593-3667-A2F2-146604593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coverage/</a:t>
            </a:r>
            <a:r>
              <a:rPr lang="en-US" dirty="0" err="1"/>
              <a:t>index.html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4A777A-0F9F-8356-7A0A-B340D510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910587-9516-D450-895C-799ECCD7C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27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032C7-AE8D-B79B-32DF-31735BC53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200" dirty="0"/>
              <a:t>In test/</a:t>
            </a:r>
            <a:r>
              <a:rPr lang="en-US" sz="4200" dirty="0" err="1"/>
              <a:t>application_system_test_case.rb</a:t>
            </a:r>
            <a:r>
              <a:rPr lang="en-US" sz="4200" dirty="0"/>
              <a:t> change the line</a:t>
            </a:r>
          </a:p>
          <a:p>
            <a:pPr>
              <a:buNone/>
            </a:pPr>
            <a:r>
              <a:rPr lang="en-US" sz="1800" dirty="0" err="1">
                <a:solidFill>
                  <a:srgbClr val="A0BA66"/>
                </a:solidFill>
                <a:latin typeface="Menlo" panose="020B0609030804020204" pitchFamily="49" charset="0"/>
              </a:rPr>
              <a:t>driven_by</a:t>
            </a:r>
            <a:r>
              <a:rPr lang="en-US" sz="1800" dirty="0">
                <a:solidFill>
                  <a:srgbClr val="A0BA66"/>
                </a:solidFill>
                <a:latin typeface="Menlo" panose="020B0609030804020204" pitchFamily="49" charset="0"/>
              </a:rPr>
              <a:t> :selenium, using: :</a:t>
            </a:r>
            <a:r>
              <a:rPr lang="en-US" sz="1800" dirty="0" err="1">
                <a:solidFill>
                  <a:srgbClr val="A0BA66"/>
                </a:solidFill>
                <a:latin typeface="Menlo" panose="020B0609030804020204" pitchFamily="49" charset="0"/>
              </a:rPr>
              <a:t>headless_chrome</a:t>
            </a:r>
            <a:r>
              <a:rPr lang="en-US" sz="1800" dirty="0">
                <a:solidFill>
                  <a:srgbClr val="A0BA66"/>
                </a:solidFill>
                <a:latin typeface="Menlo" panose="020B0609030804020204" pitchFamily="49" charset="0"/>
              </a:rPr>
              <a:t>, </a:t>
            </a:r>
            <a:r>
              <a:rPr lang="en-US" sz="1800" dirty="0" err="1">
                <a:solidFill>
                  <a:srgbClr val="A0BA66"/>
                </a:solidFill>
                <a:latin typeface="Menlo" panose="020B0609030804020204" pitchFamily="49" charset="0"/>
              </a:rPr>
              <a:t>screen_size</a:t>
            </a:r>
            <a:r>
              <a:rPr lang="en-US" sz="1800" dirty="0">
                <a:solidFill>
                  <a:srgbClr val="A0BA66"/>
                </a:solidFill>
                <a:latin typeface="Menlo" panose="020B0609030804020204" pitchFamily="49" charset="0"/>
              </a:rPr>
              <a:t>: [ 1400, 1400 ]</a:t>
            </a:r>
          </a:p>
          <a:p>
            <a:r>
              <a:rPr lang="en-US" sz="4200" dirty="0"/>
              <a:t>to</a:t>
            </a:r>
          </a:p>
          <a:p>
            <a:pPr>
              <a:buNone/>
            </a:pPr>
            <a:r>
              <a:rPr lang="en-US" sz="1800" dirty="0" err="1">
                <a:solidFill>
                  <a:srgbClr val="A0BA66"/>
                </a:solidFill>
                <a:latin typeface="Menlo" panose="020B0609030804020204" pitchFamily="49" charset="0"/>
              </a:rPr>
              <a:t>driven_by</a:t>
            </a:r>
            <a:r>
              <a:rPr lang="en-US" sz="1800" dirty="0">
                <a:solidFill>
                  <a:srgbClr val="A0BA66"/>
                </a:solidFill>
                <a:latin typeface="Menlo" panose="020B0609030804020204" pitchFamily="49" charset="0"/>
              </a:rPr>
              <a:t> :selenium, using: :chrome, </a:t>
            </a:r>
            <a:r>
              <a:rPr lang="en-US" sz="1800" dirty="0" err="1">
                <a:solidFill>
                  <a:srgbClr val="A0BA66"/>
                </a:solidFill>
                <a:latin typeface="Menlo" panose="020B0609030804020204" pitchFamily="49" charset="0"/>
              </a:rPr>
              <a:t>screen_size</a:t>
            </a:r>
            <a:r>
              <a:rPr lang="en-US" sz="1800" dirty="0">
                <a:solidFill>
                  <a:srgbClr val="A0BA66"/>
                </a:solidFill>
                <a:latin typeface="Menlo" panose="020B0609030804020204" pitchFamily="49" charset="0"/>
              </a:rPr>
              <a:t>: [ 1400, 1400 ]</a:t>
            </a:r>
          </a:p>
          <a:p>
            <a:r>
              <a:rPr lang="en-US" sz="4200" dirty="0"/>
              <a:t>and see Rails run Chrome on the screen</a:t>
            </a:r>
          </a:p>
          <a:p>
            <a:endParaRPr lang="en-US" sz="4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5C23C0-F746-3530-6879-CBA9A8387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85271"/>
            <a:ext cx="10972800" cy="1143000"/>
          </a:xfrm>
        </p:spPr>
        <p:txBody>
          <a:bodyPr/>
          <a:lstStyle/>
          <a:p>
            <a:r>
              <a:rPr lang="en-US" dirty="0"/>
              <a:t>For Fun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DCCAC9-8A8C-4BC3-FD85-035D4D4DE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7C5E19-1B07-40AD-E28A-15193A71F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7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6EF2BD-F9CF-A647-B76E-1C9F56B48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Tests document the expected behavior</a:t>
            </a:r>
          </a:p>
          <a:p>
            <a:r>
              <a:rPr lang="en-US" dirty="0"/>
              <a:t>You can write tests that create a lot of coverage, but aren’t good</a:t>
            </a:r>
          </a:p>
          <a:p>
            <a:r>
              <a:rPr lang="en-US" dirty="0"/>
              <a:t>Good testing have more tests that should fail than should pass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9677A-EA26-C6C2-8E2E-1D8F7ED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Coverage Isn’t Everything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E0258-3B7B-53B1-3152-74315929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6D8E2E-9887-1B8E-824D-409F30B2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41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2C20E6-5AD1-2EFE-901C-4DC63C2F1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point to areas of tests to examine</a:t>
            </a:r>
          </a:p>
          <a:p>
            <a:r>
              <a:rPr lang="en-US" dirty="0"/>
              <a:t>Maybe need to write more tests</a:t>
            </a:r>
          </a:p>
          <a:p>
            <a:pPr lvl="1"/>
            <a:r>
              <a:rPr lang="en-US" dirty="0"/>
              <a:t>Or create stubs, fakes, or mocks</a:t>
            </a:r>
          </a:p>
          <a:p>
            <a:pPr lvl="1"/>
            <a:r>
              <a:rPr lang="en-US" dirty="0"/>
              <a:t>Or increase visibility of unit under test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42003E4-243E-AB91-0685-844CB8510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Coverage is Something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B72A5E-A4BC-1107-A1C1-E0DDFAC62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0D502-50EA-D2FF-A228-931BC30E0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444D2-6814-194A-8648-11F8DB7951D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2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MSU Denver 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6" id="{19DD2CDB-A181-F945-ADD9-05B41BED0346}" vid="{739F90C6-ACCF-9945-B1AA-B9555E82DD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10929</TotalTime>
  <Words>306</Words>
  <Application>Microsoft Macintosh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Menlo</vt:lpstr>
      <vt:lpstr>MSU Denver 16x9</vt:lpstr>
      <vt:lpstr>Testing and Code Coverage</vt:lpstr>
      <vt:lpstr>The Need</vt:lpstr>
      <vt:lpstr>Install Simplecov</vt:lpstr>
      <vt:lpstr>Add Two Lines to the Top of test/test_helper.Rb </vt:lpstr>
      <vt:lpstr>Run the Tests</vt:lpstr>
      <vt:lpstr>Open</vt:lpstr>
      <vt:lpstr>For Fun</vt:lpstr>
      <vt:lpstr>Coverage Isn’t Everything</vt:lpstr>
      <vt:lpstr>Coverage is Something</vt:lpstr>
      <vt:lpstr>Some Pointers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Beaty</dc:creator>
  <cp:lastModifiedBy>Steve Beaty</cp:lastModifiedBy>
  <cp:revision>10</cp:revision>
  <dcterms:created xsi:type="dcterms:W3CDTF">2025-11-14T23:17:32Z</dcterms:created>
  <dcterms:modified xsi:type="dcterms:W3CDTF">2025-11-22T13:27:06Z</dcterms:modified>
</cp:coreProperties>
</file>